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9" r:id="rId4"/>
    <p:sldId id="258" r:id="rId5"/>
    <p:sldId id="256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522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383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5489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0486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5123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643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741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5961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150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119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017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DE967-A12A-4C98-8E5E-D0DE9170BE68}" type="datetimeFigureOut">
              <a:rPr lang="en-IN" smtClean="0"/>
              <a:t>26-11-2021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D63EF-ECB4-4952-87F4-4049074F1C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0203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</a:t>
            </a:r>
            <a:r>
              <a:rPr lang="en-US" b="1" u="sng" dirty="0" smtClean="0"/>
              <a:t> SAVIOO Hotel and Restaurant</a:t>
            </a:r>
            <a:endParaRPr lang="en-IN" dirty="0"/>
          </a:p>
        </p:txBody>
      </p:sp>
      <p:pic>
        <p:nvPicPr>
          <p:cNvPr id="4" name="Content Placeholder 3" descr="C:\Users\Admin\Desktop\om.jpg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433887" y="1690688"/>
            <a:ext cx="3324225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1031965" y="3487783"/>
            <a:ext cx="9980023" cy="3666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tabLst>
                <a:tab pos="2581275" algn="l"/>
              </a:tabLst>
            </a:pPr>
            <a:endParaRPr lang="en-IN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Submitted by:                                          			 Submitted to: </a:t>
            </a:r>
            <a:endParaRPr lang="en-IN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tabLst>
                <a:tab pos="4488815" algn="l"/>
              </a:tabLs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Asheesh Sharma - G -191500161                                   Mr.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Mandeep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singh</a:t>
            </a:r>
            <a:endParaRPr lang="en-IN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Omprakash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Sharma - I -191500522			      (Technical Trainer)</a:t>
            </a:r>
            <a:endParaRPr lang="en-IN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Somya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vashishtha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F – 191500817</a:t>
            </a:r>
            <a:endParaRPr lang="en-IN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Course:  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B.Tech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(CSE)</a:t>
            </a:r>
            <a:endParaRPr lang="en-IN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62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594" y="655314"/>
            <a:ext cx="9011008" cy="506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44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4" y="706723"/>
            <a:ext cx="9104812" cy="511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296" y="971118"/>
            <a:ext cx="8438607" cy="474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52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789" y="794855"/>
            <a:ext cx="9257211" cy="520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50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782" y="677346"/>
            <a:ext cx="9668845" cy="543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66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</a:t>
            </a:r>
            <a:r>
              <a:rPr lang="en-US" b="1" u="sng" dirty="0" smtClean="0"/>
              <a:t>Function and pages</a:t>
            </a:r>
            <a:endParaRPr lang="en-IN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Welcome pages</a:t>
            </a:r>
          </a:p>
          <a:p>
            <a:r>
              <a:rPr lang="en-US" dirty="0" smtClean="0"/>
              <a:t>Login and Signup pages</a:t>
            </a:r>
          </a:p>
          <a:p>
            <a:r>
              <a:rPr lang="en-US" dirty="0" smtClean="0"/>
              <a:t>Navigation</a:t>
            </a:r>
          </a:p>
          <a:p>
            <a:r>
              <a:rPr lang="en-US" dirty="0" smtClean="0"/>
              <a:t>Watch </a:t>
            </a:r>
          </a:p>
          <a:p>
            <a:r>
              <a:rPr lang="en-US" dirty="0" smtClean="0"/>
              <a:t>Shows lists of hotels</a:t>
            </a:r>
            <a:r>
              <a:rPr lang="en-IN" dirty="0" smtClean="0"/>
              <a:t> and restaurant</a:t>
            </a:r>
          </a:p>
          <a:p>
            <a:r>
              <a:rPr lang="en-US" dirty="0" smtClean="0"/>
              <a:t>About us</a:t>
            </a:r>
          </a:p>
        </p:txBody>
      </p:sp>
    </p:spTree>
    <p:extLst>
      <p:ext uri="{BB962C8B-B14F-4D97-AF65-F5344CB8AC3E}">
        <p14:creationId xmlns:p14="http://schemas.microsoft.com/office/powerpoint/2010/main" val="160081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79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   SAVIOO Hotel and Restaurant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Function and pages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Asheesh Sharma</dc:creator>
  <cp:lastModifiedBy>Asheesh Sharma</cp:lastModifiedBy>
  <cp:revision>3</cp:revision>
  <dcterms:created xsi:type="dcterms:W3CDTF">2021-11-26T08:11:11Z</dcterms:created>
  <dcterms:modified xsi:type="dcterms:W3CDTF">2021-11-26T08:17:20Z</dcterms:modified>
</cp:coreProperties>
</file>

<file path=docProps/thumbnail.jpeg>
</file>